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60" r:id="rId3"/>
    <p:sldId id="264" r:id="rId4"/>
    <p:sldId id="265" r:id="rId5"/>
    <p:sldId id="263" r:id="rId6"/>
    <p:sldId id="261" r:id="rId7"/>
    <p:sldId id="259" r:id="rId8"/>
    <p:sldId id="258" r:id="rId9"/>
    <p:sldId id="257" r:id="rId10"/>
  </p:sldIdLst>
  <p:sldSz cx="10385425" cy="72548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11" autoAdjust="0"/>
  </p:normalViewPr>
  <p:slideViewPr>
    <p:cSldViewPr snapToGrid="0">
      <p:cViewPr>
        <p:scale>
          <a:sx n="100" d="100"/>
          <a:sy n="100" d="100"/>
        </p:scale>
        <p:origin x="152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110B7-8E98-4E47-827F-A3BE7B79DBC5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20788" y="1143000"/>
            <a:ext cx="4416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FB91EB-F421-469C-86FF-782EA60A5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808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FB91EB-F421-469C-86FF-782EA60A5A6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123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FB91EB-F421-469C-86FF-782EA60A5A6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679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8909" y="1187316"/>
            <a:ext cx="8827611" cy="2525771"/>
          </a:xfrm>
        </p:spPr>
        <p:txBody>
          <a:bodyPr anchor="b"/>
          <a:lstStyle>
            <a:lvl1pPr algn="ctr">
              <a:defRPr sz="634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8180" y="3810490"/>
            <a:ext cx="7789069" cy="1751582"/>
          </a:xfrm>
        </p:spPr>
        <p:txBody>
          <a:bodyPr/>
          <a:lstStyle>
            <a:lvl1pPr marL="0" indent="0" algn="ctr">
              <a:buNone/>
              <a:defRPr sz="2539"/>
            </a:lvl1pPr>
            <a:lvl2pPr marL="483648" indent="0" algn="ctr">
              <a:buNone/>
              <a:defRPr sz="2116"/>
            </a:lvl2pPr>
            <a:lvl3pPr marL="967298" indent="0" algn="ctr">
              <a:buNone/>
              <a:defRPr sz="1903"/>
            </a:lvl3pPr>
            <a:lvl4pPr marL="1450947" indent="0" algn="ctr">
              <a:buNone/>
              <a:defRPr sz="1693"/>
            </a:lvl4pPr>
            <a:lvl5pPr marL="1934596" indent="0" algn="ctr">
              <a:buNone/>
              <a:defRPr sz="1693"/>
            </a:lvl5pPr>
            <a:lvl6pPr marL="2418244" indent="0" algn="ctr">
              <a:buNone/>
              <a:defRPr sz="1693"/>
            </a:lvl6pPr>
            <a:lvl7pPr marL="2901893" indent="0" algn="ctr">
              <a:buNone/>
              <a:defRPr sz="1693"/>
            </a:lvl7pPr>
            <a:lvl8pPr marL="3385542" indent="0" algn="ctr">
              <a:buNone/>
              <a:defRPr sz="1693"/>
            </a:lvl8pPr>
            <a:lvl9pPr marL="3869192" indent="0" algn="ctr">
              <a:buNone/>
              <a:defRPr sz="169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9435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845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32072" y="386256"/>
            <a:ext cx="2239357" cy="614817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3999" y="386256"/>
            <a:ext cx="6588254" cy="614817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292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717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91" y="1808683"/>
            <a:ext cx="8957429" cy="3017825"/>
          </a:xfrm>
        </p:spPr>
        <p:txBody>
          <a:bodyPr anchor="b"/>
          <a:lstStyle>
            <a:lvl1pPr>
              <a:defRPr sz="634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591" y="4855060"/>
            <a:ext cx="8957429" cy="1587003"/>
          </a:xfrm>
        </p:spPr>
        <p:txBody>
          <a:bodyPr/>
          <a:lstStyle>
            <a:lvl1pPr marL="0" indent="0">
              <a:buNone/>
              <a:defRPr sz="2539">
                <a:solidFill>
                  <a:schemeClr val="tx1"/>
                </a:solidFill>
              </a:defRPr>
            </a:lvl1pPr>
            <a:lvl2pPr marL="483648" indent="0">
              <a:buNone/>
              <a:defRPr sz="2116">
                <a:solidFill>
                  <a:schemeClr val="tx1">
                    <a:tint val="75000"/>
                  </a:schemeClr>
                </a:solidFill>
              </a:defRPr>
            </a:lvl2pPr>
            <a:lvl3pPr marL="967298" indent="0">
              <a:buNone/>
              <a:defRPr sz="1903">
                <a:solidFill>
                  <a:schemeClr val="tx1">
                    <a:tint val="75000"/>
                  </a:schemeClr>
                </a:solidFill>
              </a:defRPr>
            </a:lvl3pPr>
            <a:lvl4pPr marL="145094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1934596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4182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290189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385542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3869192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405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3998" y="1931274"/>
            <a:ext cx="4413806" cy="460315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621" y="1931274"/>
            <a:ext cx="4413806" cy="460315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632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5353" y="386257"/>
            <a:ext cx="8957429" cy="140227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5354" y="1778454"/>
            <a:ext cx="4393521" cy="871592"/>
          </a:xfrm>
        </p:spPr>
        <p:txBody>
          <a:bodyPr anchor="b"/>
          <a:lstStyle>
            <a:lvl1pPr marL="0" indent="0">
              <a:buNone/>
              <a:defRPr sz="2539" b="1"/>
            </a:lvl1pPr>
            <a:lvl2pPr marL="483648" indent="0">
              <a:buNone/>
              <a:defRPr sz="2116" b="1"/>
            </a:lvl2pPr>
            <a:lvl3pPr marL="967298" indent="0">
              <a:buNone/>
              <a:defRPr sz="1903" b="1"/>
            </a:lvl3pPr>
            <a:lvl4pPr marL="1450947" indent="0">
              <a:buNone/>
              <a:defRPr sz="1693" b="1"/>
            </a:lvl4pPr>
            <a:lvl5pPr marL="1934596" indent="0">
              <a:buNone/>
              <a:defRPr sz="1693" b="1"/>
            </a:lvl5pPr>
            <a:lvl6pPr marL="2418244" indent="0">
              <a:buNone/>
              <a:defRPr sz="1693" b="1"/>
            </a:lvl6pPr>
            <a:lvl7pPr marL="2901893" indent="0">
              <a:buNone/>
              <a:defRPr sz="1693" b="1"/>
            </a:lvl7pPr>
            <a:lvl8pPr marL="3385542" indent="0">
              <a:buNone/>
              <a:defRPr sz="1693" b="1"/>
            </a:lvl8pPr>
            <a:lvl9pPr marL="3869192" indent="0">
              <a:buNone/>
              <a:defRPr sz="169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5354" y="2650046"/>
            <a:ext cx="4393521" cy="389781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57622" y="1778454"/>
            <a:ext cx="4415158" cy="871592"/>
          </a:xfrm>
        </p:spPr>
        <p:txBody>
          <a:bodyPr anchor="b"/>
          <a:lstStyle>
            <a:lvl1pPr marL="0" indent="0">
              <a:buNone/>
              <a:defRPr sz="2539" b="1"/>
            </a:lvl1pPr>
            <a:lvl2pPr marL="483648" indent="0">
              <a:buNone/>
              <a:defRPr sz="2116" b="1"/>
            </a:lvl2pPr>
            <a:lvl3pPr marL="967298" indent="0">
              <a:buNone/>
              <a:defRPr sz="1903" b="1"/>
            </a:lvl3pPr>
            <a:lvl4pPr marL="1450947" indent="0">
              <a:buNone/>
              <a:defRPr sz="1693" b="1"/>
            </a:lvl4pPr>
            <a:lvl5pPr marL="1934596" indent="0">
              <a:buNone/>
              <a:defRPr sz="1693" b="1"/>
            </a:lvl5pPr>
            <a:lvl6pPr marL="2418244" indent="0">
              <a:buNone/>
              <a:defRPr sz="1693" b="1"/>
            </a:lvl6pPr>
            <a:lvl7pPr marL="2901893" indent="0">
              <a:buNone/>
              <a:defRPr sz="1693" b="1"/>
            </a:lvl7pPr>
            <a:lvl8pPr marL="3385542" indent="0">
              <a:buNone/>
              <a:defRPr sz="1693" b="1"/>
            </a:lvl8pPr>
            <a:lvl9pPr marL="3869192" indent="0">
              <a:buNone/>
              <a:defRPr sz="169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57622" y="2650046"/>
            <a:ext cx="4415158" cy="389781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416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948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42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5351" y="483659"/>
            <a:ext cx="3349570" cy="1692803"/>
          </a:xfrm>
        </p:spPr>
        <p:txBody>
          <a:bodyPr anchor="b"/>
          <a:lstStyle>
            <a:lvl1pPr>
              <a:defRPr sz="338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161" y="1044571"/>
            <a:ext cx="5257621" cy="5155663"/>
          </a:xfrm>
        </p:spPr>
        <p:txBody>
          <a:bodyPr/>
          <a:lstStyle>
            <a:lvl1pPr>
              <a:defRPr sz="3385"/>
            </a:lvl1pPr>
            <a:lvl2pPr>
              <a:defRPr sz="2962"/>
            </a:lvl2pPr>
            <a:lvl3pPr>
              <a:defRPr sz="2539"/>
            </a:lvl3pPr>
            <a:lvl4pPr>
              <a:defRPr sz="2116"/>
            </a:lvl4pPr>
            <a:lvl5pPr>
              <a:defRPr sz="2116"/>
            </a:lvl5pPr>
            <a:lvl6pPr>
              <a:defRPr sz="2116"/>
            </a:lvl6pPr>
            <a:lvl7pPr>
              <a:defRPr sz="2116"/>
            </a:lvl7pPr>
            <a:lvl8pPr>
              <a:defRPr sz="2116"/>
            </a:lvl8pPr>
            <a:lvl9pPr>
              <a:defRPr sz="2116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5351" y="2176463"/>
            <a:ext cx="3349570" cy="4032167"/>
          </a:xfrm>
        </p:spPr>
        <p:txBody>
          <a:bodyPr/>
          <a:lstStyle>
            <a:lvl1pPr marL="0" indent="0">
              <a:buNone/>
              <a:defRPr sz="1693"/>
            </a:lvl1pPr>
            <a:lvl2pPr marL="483648" indent="0">
              <a:buNone/>
              <a:defRPr sz="1480"/>
            </a:lvl2pPr>
            <a:lvl3pPr marL="967298" indent="0">
              <a:buNone/>
              <a:defRPr sz="1269"/>
            </a:lvl3pPr>
            <a:lvl4pPr marL="1450947" indent="0">
              <a:buNone/>
              <a:defRPr sz="1059"/>
            </a:lvl4pPr>
            <a:lvl5pPr marL="1934596" indent="0">
              <a:buNone/>
              <a:defRPr sz="1059"/>
            </a:lvl5pPr>
            <a:lvl6pPr marL="2418244" indent="0">
              <a:buNone/>
              <a:defRPr sz="1059"/>
            </a:lvl6pPr>
            <a:lvl7pPr marL="2901893" indent="0">
              <a:buNone/>
              <a:defRPr sz="1059"/>
            </a:lvl7pPr>
            <a:lvl8pPr marL="3385542" indent="0">
              <a:buNone/>
              <a:defRPr sz="1059"/>
            </a:lvl8pPr>
            <a:lvl9pPr marL="3869192" indent="0">
              <a:buNone/>
              <a:defRPr sz="105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406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5351" y="483659"/>
            <a:ext cx="3349570" cy="1692803"/>
          </a:xfrm>
        </p:spPr>
        <p:txBody>
          <a:bodyPr anchor="b"/>
          <a:lstStyle>
            <a:lvl1pPr>
              <a:defRPr sz="338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15161" y="1044571"/>
            <a:ext cx="5257621" cy="5155663"/>
          </a:xfrm>
        </p:spPr>
        <p:txBody>
          <a:bodyPr anchor="t"/>
          <a:lstStyle>
            <a:lvl1pPr marL="0" indent="0">
              <a:buNone/>
              <a:defRPr sz="3385"/>
            </a:lvl1pPr>
            <a:lvl2pPr marL="483648" indent="0">
              <a:buNone/>
              <a:defRPr sz="2962"/>
            </a:lvl2pPr>
            <a:lvl3pPr marL="967298" indent="0">
              <a:buNone/>
              <a:defRPr sz="2539"/>
            </a:lvl3pPr>
            <a:lvl4pPr marL="1450947" indent="0">
              <a:buNone/>
              <a:defRPr sz="2116"/>
            </a:lvl4pPr>
            <a:lvl5pPr marL="1934596" indent="0">
              <a:buNone/>
              <a:defRPr sz="2116"/>
            </a:lvl5pPr>
            <a:lvl6pPr marL="2418244" indent="0">
              <a:buNone/>
              <a:defRPr sz="2116"/>
            </a:lvl6pPr>
            <a:lvl7pPr marL="2901893" indent="0">
              <a:buNone/>
              <a:defRPr sz="2116"/>
            </a:lvl7pPr>
            <a:lvl8pPr marL="3385542" indent="0">
              <a:buNone/>
              <a:defRPr sz="2116"/>
            </a:lvl8pPr>
            <a:lvl9pPr marL="3869192" indent="0">
              <a:buNone/>
              <a:defRPr sz="2116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5351" y="2176463"/>
            <a:ext cx="3349570" cy="4032167"/>
          </a:xfrm>
        </p:spPr>
        <p:txBody>
          <a:bodyPr/>
          <a:lstStyle>
            <a:lvl1pPr marL="0" indent="0">
              <a:buNone/>
              <a:defRPr sz="1693"/>
            </a:lvl1pPr>
            <a:lvl2pPr marL="483648" indent="0">
              <a:buNone/>
              <a:defRPr sz="1480"/>
            </a:lvl2pPr>
            <a:lvl3pPr marL="967298" indent="0">
              <a:buNone/>
              <a:defRPr sz="1269"/>
            </a:lvl3pPr>
            <a:lvl4pPr marL="1450947" indent="0">
              <a:buNone/>
              <a:defRPr sz="1059"/>
            </a:lvl4pPr>
            <a:lvl5pPr marL="1934596" indent="0">
              <a:buNone/>
              <a:defRPr sz="1059"/>
            </a:lvl5pPr>
            <a:lvl6pPr marL="2418244" indent="0">
              <a:buNone/>
              <a:defRPr sz="1059"/>
            </a:lvl6pPr>
            <a:lvl7pPr marL="2901893" indent="0">
              <a:buNone/>
              <a:defRPr sz="1059"/>
            </a:lvl7pPr>
            <a:lvl8pPr marL="3385542" indent="0">
              <a:buNone/>
              <a:defRPr sz="1059"/>
            </a:lvl8pPr>
            <a:lvl9pPr marL="3869192" indent="0">
              <a:buNone/>
              <a:defRPr sz="105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532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4000" y="386257"/>
            <a:ext cx="8957429" cy="1402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4000" y="1931274"/>
            <a:ext cx="8957429" cy="4603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4000" y="6724196"/>
            <a:ext cx="2336721" cy="3862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7A20C-81D8-4997-91D4-1979AAE4AE1F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40174" y="6724196"/>
            <a:ext cx="3505081" cy="3862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4708" y="6724196"/>
            <a:ext cx="2336721" cy="3862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9258A-BF3E-4943-9ADC-503DA50F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96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7298" rtl="0" eaLnBrk="1" latinLnBrk="1" hangingPunct="1">
        <a:lnSpc>
          <a:spcPct val="90000"/>
        </a:lnSpc>
        <a:spcBef>
          <a:spcPct val="0"/>
        </a:spcBef>
        <a:buNone/>
        <a:defRPr sz="46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825" indent="-241825" algn="l" defTabSz="967298" rtl="0" eaLnBrk="1" latinLnBrk="1" hangingPunct="1">
        <a:lnSpc>
          <a:spcPct val="90000"/>
        </a:lnSpc>
        <a:spcBef>
          <a:spcPts val="1059"/>
        </a:spcBef>
        <a:buFont typeface="Arial" panose="020B0604020202020204" pitchFamily="34" charset="0"/>
        <a:buChar char="•"/>
        <a:defRPr sz="2962" kern="1200">
          <a:solidFill>
            <a:schemeClr val="tx1"/>
          </a:solidFill>
          <a:latin typeface="+mn-lt"/>
          <a:ea typeface="+mn-ea"/>
          <a:cs typeface="+mn-cs"/>
        </a:defRPr>
      </a:lvl1pPr>
      <a:lvl2pPr marL="725473" indent="-241825" algn="l" defTabSz="967298" rtl="0" eaLnBrk="1" latinLnBrk="1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539" kern="1200">
          <a:solidFill>
            <a:schemeClr val="tx1"/>
          </a:solidFill>
          <a:latin typeface="+mn-lt"/>
          <a:ea typeface="+mn-ea"/>
          <a:cs typeface="+mn-cs"/>
        </a:defRPr>
      </a:lvl2pPr>
      <a:lvl3pPr marL="1209123" indent="-241825" algn="l" defTabSz="967298" rtl="0" eaLnBrk="1" latinLnBrk="1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116" kern="1200">
          <a:solidFill>
            <a:schemeClr val="tx1"/>
          </a:solidFill>
          <a:latin typeface="+mn-lt"/>
          <a:ea typeface="+mn-ea"/>
          <a:cs typeface="+mn-cs"/>
        </a:defRPr>
      </a:lvl3pPr>
      <a:lvl4pPr marL="1692772" indent="-241825" algn="l" defTabSz="967298" rtl="0" eaLnBrk="1" latinLnBrk="1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3" kern="1200">
          <a:solidFill>
            <a:schemeClr val="tx1"/>
          </a:solidFill>
          <a:latin typeface="+mn-lt"/>
          <a:ea typeface="+mn-ea"/>
          <a:cs typeface="+mn-cs"/>
        </a:defRPr>
      </a:lvl4pPr>
      <a:lvl5pPr marL="2176420" indent="-241825" algn="l" defTabSz="967298" rtl="0" eaLnBrk="1" latinLnBrk="1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3" kern="1200">
          <a:solidFill>
            <a:schemeClr val="tx1"/>
          </a:solidFill>
          <a:latin typeface="+mn-lt"/>
          <a:ea typeface="+mn-ea"/>
          <a:cs typeface="+mn-cs"/>
        </a:defRPr>
      </a:lvl5pPr>
      <a:lvl6pPr marL="2660068" indent="-241825" algn="l" defTabSz="967298" rtl="0" eaLnBrk="1" latinLnBrk="1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3" kern="1200">
          <a:solidFill>
            <a:schemeClr val="tx1"/>
          </a:solidFill>
          <a:latin typeface="+mn-lt"/>
          <a:ea typeface="+mn-ea"/>
          <a:cs typeface="+mn-cs"/>
        </a:defRPr>
      </a:lvl6pPr>
      <a:lvl7pPr marL="3143718" indent="-241825" algn="l" defTabSz="967298" rtl="0" eaLnBrk="1" latinLnBrk="1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3" kern="1200">
          <a:solidFill>
            <a:schemeClr val="tx1"/>
          </a:solidFill>
          <a:latin typeface="+mn-lt"/>
          <a:ea typeface="+mn-ea"/>
          <a:cs typeface="+mn-cs"/>
        </a:defRPr>
      </a:lvl7pPr>
      <a:lvl8pPr marL="3627367" indent="-241825" algn="l" defTabSz="967298" rtl="0" eaLnBrk="1" latinLnBrk="1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3" kern="1200">
          <a:solidFill>
            <a:schemeClr val="tx1"/>
          </a:solidFill>
          <a:latin typeface="+mn-lt"/>
          <a:ea typeface="+mn-ea"/>
          <a:cs typeface="+mn-cs"/>
        </a:defRPr>
      </a:lvl8pPr>
      <a:lvl9pPr marL="4111015" indent="-241825" algn="l" defTabSz="967298" rtl="0" eaLnBrk="1" latinLnBrk="1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7298" rtl="0" eaLnBrk="1" latinLnBrk="1" hangingPunct="1">
        <a:defRPr sz="1903" kern="1200">
          <a:solidFill>
            <a:schemeClr val="tx1"/>
          </a:solidFill>
          <a:latin typeface="+mn-lt"/>
          <a:ea typeface="+mn-ea"/>
          <a:cs typeface="+mn-cs"/>
        </a:defRPr>
      </a:lvl1pPr>
      <a:lvl2pPr marL="483648" algn="l" defTabSz="967298" rtl="0" eaLnBrk="1" latinLnBrk="1" hangingPunct="1">
        <a:defRPr sz="1903" kern="1200">
          <a:solidFill>
            <a:schemeClr val="tx1"/>
          </a:solidFill>
          <a:latin typeface="+mn-lt"/>
          <a:ea typeface="+mn-ea"/>
          <a:cs typeface="+mn-cs"/>
        </a:defRPr>
      </a:lvl2pPr>
      <a:lvl3pPr marL="967298" algn="l" defTabSz="967298" rtl="0" eaLnBrk="1" latinLnBrk="1" hangingPunct="1">
        <a:defRPr sz="1903" kern="1200">
          <a:solidFill>
            <a:schemeClr val="tx1"/>
          </a:solidFill>
          <a:latin typeface="+mn-lt"/>
          <a:ea typeface="+mn-ea"/>
          <a:cs typeface="+mn-cs"/>
        </a:defRPr>
      </a:lvl3pPr>
      <a:lvl4pPr marL="1450947" algn="l" defTabSz="967298" rtl="0" eaLnBrk="1" latinLnBrk="1" hangingPunct="1">
        <a:defRPr sz="1903" kern="1200">
          <a:solidFill>
            <a:schemeClr val="tx1"/>
          </a:solidFill>
          <a:latin typeface="+mn-lt"/>
          <a:ea typeface="+mn-ea"/>
          <a:cs typeface="+mn-cs"/>
        </a:defRPr>
      </a:lvl4pPr>
      <a:lvl5pPr marL="1934596" algn="l" defTabSz="967298" rtl="0" eaLnBrk="1" latinLnBrk="1" hangingPunct="1">
        <a:defRPr sz="1903" kern="1200">
          <a:solidFill>
            <a:schemeClr val="tx1"/>
          </a:solidFill>
          <a:latin typeface="+mn-lt"/>
          <a:ea typeface="+mn-ea"/>
          <a:cs typeface="+mn-cs"/>
        </a:defRPr>
      </a:lvl5pPr>
      <a:lvl6pPr marL="2418244" algn="l" defTabSz="967298" rtl="0" eaLnBrk="1" latinLnBrk="1" hangingPunct="1">
        <a:defRPr sz="1903" kern="1200">
          <a:solidFill>
            <a:schemeClr val="tx1"/>
          </a:solidFill>
          <a:latin typeface="+mn-lt"/>
          <a:ea typeface="+mn-ea"/>
          <a:cs typeface="+mn-cs"/>
        </a:defRPr>
      </a:lvl6pPr>
      <a:lvl7pPr marL="2901893" algn="l" defTabSz="967298" rtl="0" eaLnBrk="1" latinLnBrk="1" hangingPunct="1">
        <a:defRPr sz="1903" kern="1200">
          <a:solidFill>
            <a:schemeClr val="tx1"/>
          </a:solidFill>
          <a:latin typeface="+mn-lt"/>
          <a:ea typeface="+mn-ea"/>
          <a:cs typeface="+mn-cs"/>
        </a:defRPr>
      </a:lvl7pPr>
      <a:lvl8pPr marL="3385542" algn="l" defTabSz="967298" rtl="0" eaLnBrk="1" latinLnBrk="1" hangingPunct="1">
        <a:defRPr sz="1903" kern="1200">
          <a:solidFill>
            <a:schemeClr val="tx1"/>
          </a:solidFill>
          <a:latin typeface="+mn-lt"/>
          <a:ea typeface="+mn-ea"/>
          <a:cs typeface="+mn-cs"/>
        </a:defRPr>
      </a:lvl8pPr>
      <a:lvl9pPr marL="3869192" algn="l" defTabSz="967298" rtl="0" eaLnBrk="1" latinLnBrk="1" hangingPunct="1">
        <a:defRPr sz="19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4.PNG"/><Relationship Id="rId7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4.png"/><Relationship Id="rId4" Type="http://schemas.openxmlformats.org/officeDocument/2006/relationships/image" Target="../media/image19.png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8.png"/><Relationship Id="rId7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9153B7D-71C8-4D1C-9641-C98FAF139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0385424" cy="4826169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758E522D-981B-4857-B6AF-995077E0CE3A}"/>
              </a:ext>
            </a:extLst>
          </p:cNvPr>
          <p:cNvSpPr/>
          <p:nvPr/>
        </p:nvSpPr>
        <p:spPr>
          <a:xfrm>
            <a:off x="3832860" y="1836420"/>
            <a:ext cx="396240" cy="411797"/>
          </a:xfrm>
          <a:prstGeom prst="ellipse">
            <a:avLst/>
          </a:prstGeom>
          <a:noFill/>
          <a:ln w="38100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902F6D6-33D4-48AF-BAA1-9FD474FE3EDF}"/>
              </a:ext>
            </a:extLst>
          </p:cNvPr>
          <p:cNvSpPr/>
          <p:nvPr/>
        </p:nvSpPr>
        <p:spPr>
          <a:xfrm>
            <a:off x="7429500" y="1775460"/>
            <a:ext cx="396240" cy="411797"/>
          </a:xfrm>
          <a:prstGeom prst="ellipse">
            <a:avLst/>
          </a:prstGeom>
          <a:noFill/>
          <a:ln w="38100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ECE976B-5FE1-4A04-BAEF-F998B69D21BC}"/>
              </a:ext>
            </a:extLst>
          </p:cNvPr>
          <p:cNvSpPr/>
          <p:nvPr/>
        </p:nvSpPr>
        <p:spPr>
          <a:xfrm>
            <a:off x="7170420" y="3817620"/>
            <a:ext cx="396240" cy="411797"/>
          </a:xfrm>
          <a:prstGeom prst="ellipse">
            <a:avLst/>
          </a:prstGeom>
          <a:noFill/>
          <a:ln w="38100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BD27CA-F407-43EE-AF7C-39F2FFF160A9}"/>
              </a:ext>
            </a:extLst>
          </p:cNvPr>
          <p:cNvSpPr txBox="1"/>
          <p:nvPr/>
        </p:nvSpPr>
        <p:spPr>
          <a:xfrm>
            <a:off x="4008120" y="1412397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A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C70B3A-9574-41CF-85AC-730959AB150A}"/>
              </a:ext>
            </a:extLst>
          </p:cNvPr>
          <p:cNvSpPr txBox="1"/>
          <p:nvPr/>
        </p:nvSpPr>
        <p:spPr>
          <a:xfrm>
            <a:off x="7650480" y="1341361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B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075BA8-20C9-4534-94A7-DEA7A81FE3FD}"/>
              </a:ext>
            </a:extLst>
          </p:cNvPr>
          <p:cNvSpPr txBox="1"/>
          <p:nvPr/>
        </p:nvSpPr>
        <p:spPr>
          <a:xfrm>
            <a:off x="7429500" y="3427102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C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9E61501-541C-460E-A6A2-FF7A3A0F18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" y="7620"/>
            <a:ext cx="1981219" cy="114716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F9514284-7733-4711-A304-53CC270C0A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585" y="1674633"/>
            <a:ext cx="1981219" cy="114716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1987A97-C092-48B7-B05E-296CC9568B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052" y="3671073"/>
            <a:ext cx="1981219" cy="114716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147A6FD-113C-45CC-9197-25259ECE2FF9}"/>
              </a:ext>
            </a:extLst>
          </p:cNvPr>
          <p:cNvSpPr txBox="1"/>
          <p:nvPr/>
        </p:nvSpPr>
        <p:spPr>
          <a:xfrm>
            <a:off x="0" y="639337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A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2B3BA9C-D0F7-4FC4-B216-7BD062D42EF7}"/>
              </a:ext>
            </a:extLst>
          </p:cNvPr>
          <p:cNvSpPr txBox="1"/>
          <p:nvPr/>
        </p:nvSpPr>
        <p:spPr>
          <a:xfrm>
            <a:off x="10019665" y="2334374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B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28CDDA-B529-453A-945A-90B32FF30ADA}"/>
              </a:ext>
            </a:extLst>
          </p:cNvPr>
          <p:cNvSpPr txBox="1"/>
          <p:nvPr/>
        </p:nvSpPr>
        <p:spPr>
          <a:xfrm>
            <a:off x="4069052" y="4371982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C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2303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9153B7D-71C8-4D1C-9641-C98FAF139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0385424" cy="482616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2BD27CA-F407-43EE-AF7C-39F2FFF160A9}"/>
              </a:ext>
            </a:extLst>
          </p:cNvPr>
          <p:cNvSpPr txBox="1"/>
          <p:nvPr/>
        </p:nvSpPr>
        <p:spPr>
          <a:xfrm>
            <a:off x="4008120" y="1412397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A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C70B3A-9574-41CF-85AC-730959AB150A}"/>
              </a:ext>
            </a:extLst>
          </p:cNvPr>
          <p:cNvSpPr txBox="1"/>
          <p:nvPr/>
        </p:nvSpPr>
        <p:spPr>
          <a:xfrm>
            <a:off x="7650480" y="1341361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B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075BA8-20C9-4534-94A7-DEA7A81FE3FD}"/>
              </a:ext>
            </a:extLst>
          </p:cNvPr>
          <p:cNvSpPr txBox="1"/>
          <p:nvPr/>
        </p:nvSpPr>
        <p:spPr>
          <a:xfrm>
            <a:off x="7429500" y="3427102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C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5967D71-155A-4B54-AF4E-D46FAAD68330}"/>
              </a:ext>
            </a:extLst>
          </p:cNvPr>
          <p:cNvCxnSpPr>
            <a:cxnSpLocks/>
            <a:endCxn id="39" idx="0"/>
          </p:cNvCxnSpPr>
          <p:nvPr/>
        </p:nvCxnSpPr>
        <p:spPr>
          <a:xfrm>
            <a:off x="2111604" y="203049"/>
            <a:ext cx="1915566" cy="1668897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4CBD70AA-68D6-49B0-857D-64B10029546C}"/>
              </a:ext>
            </a:extLst>
          </p:cNvPr>
          <p:cNvCxnSpPr>
            <a:cxnSpLocks/>
          </p:cNvCxnSpPr>
          <p:nvPr/>
        </p:nvCxnSpPr>
        <p:spPr>
          <a:xfrm>
            <a:off x="2100174" y="1322507"/>
            <a:ext cx="1706016" cy="936384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660BA155-9B00-4F1A-B6C6-75A4D85018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21" y="203049"/>
            <a:ext cx="1953510" cy="1119458"/>
          </a:xfrm>
          <a:prstGeom prst="roundRect">
            <a:avLst/>
          </a:prstGeom>
          <a:ln w="38100">
            <a:solidFill>
              <a:schemeClr val="bg1"/>
            </a:solidFill>
          </a:ln>
        </p:spPr>
      </p:pic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1C6A2AA2-89C8-4151-9CDB-5ABDE7E410A3}"/>
              </a:ext>
            </a:extLst>
          </p:cNvPr>
          <p:cNvCxnSpPr>
            <a:cxnSpLocks/>
          </p:cNvCxnSpPr>
          <p:nvPr/>
        </p:nvCxnSpPr>
        <p:spPr>
          <a:xfrm>
            <a:off x="5859766" y="3427102"/>
            <a:ext cx="1468959" cy="390518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BE068DB-319D-463D-B33D-DF6D4FC156B6}"/>
              </a:ext>
            </a:extLst>
          </p:cNvPr>
          <p:cNvCxnSpPr>
            <a:cxnSpLocks/>
            <a:endCxn id="43" idx="2"/>
          </p:cNvCxnSpPr>
          <p:nvPr/>
        </p:nvCxnSpPr>
        <p:spPr>
          <a:xfrm flipV="1">
            <a:off x="5964721" y="4209025"/>
            <a:ext cx="1406489" cy="342318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598539D-0336-49E6-8290-99ED90BFE295}"/>
              </a:ext>
            </a:extLst>
          </p:cNvPr>
          <p:cNvCxnSpPr>
            <a:cxnSpLocks/>
            <a:stCxn id="44" idx="0"/>
          </p:cNvCxnSpPr>
          <p:nvPr/>
        </p:nvCxnSpPr>
        <p:spPr>
          <a:xfrm flipV="1">
            <a:off x="7635051" y="1755209"/>
            <a:ext cx="726400" cy="38082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2D7A77C8-CE3B-4B7B-9AB9-03882630072C}"/>
              </a:ext>
            </a:extLst>
          </p:cNvPr>
          <p:cNvCxnSpPr>
            <a:cxnSpLocks/>
          </p:cNvCxnSpPr>
          <p:nvPr/>
        </p:nvCxnSpPr>
        <p:spPr>
          <a:xfrm>
            <a:off x="7650480" y="2180236"/>
            <a:ext cx="712470" cy="714682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>
            <a:extLst>
              <a:ext uri="{FF2B5EF4-FFF2-40B4-BE49-F238E27FC236}">
                <a16:creationId xmlns:a16="http://schemas.microsoft.com/office/drawing/2014/main" id="{B6B3AC88-2DB8-4FA8-B97A-48F3398209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219" y="1775460"/>
            <a:ext cx="1959052" cy="1119458"/>
          </a:xfrm>
          <a:prstGeom prst="round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B888E33C-B293-44B0-919C-3AE7A8BC65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459" y="3463790"/>
            <a:ext cx="1956281" cy="1119458"/>
          </a:xfrm>
          <a:prstGeom prst="roundRect">
            <a:avLst/>
          </a:prstGeom>
          <a:ln w="38100">
            <a:solidFill>
              <a:schemeClr val="bg1"/>
            </a:solidFill>
          </a:ln>
        </p:spPr>
      </p:pic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3A14ECC6-887A-4A65-8E3D-EBE8359A4559}"/>
              </a:ext>
            </a:extLst>
          </p:cNvPr>
          <p:cNvSpPr/>
          <p:nvPr/>
        </p:nvSpPr>
        <p:spPr>
          <a:xfrm>
            <a:off x="3806190" y="1871946"/>
            <a:ext cx="441960" cy="386945"/>
          </a:xfrm>
          <a:prstGeom prst="roundRect">
            <a:avLst/>
          </a:prstGeom>
          <a:noFill/>
          <a:ln w="3810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582FB266-E9D9-44FA-861A-6A9A073ABD72}"/>
              </a:ext>
            </a:extLst>
          </p:cNvPr>
          <p:cNvSpPr/>
          <p:nvPr/>
        </p:nvSpPr>
        <p:spPr>
          <a:xfrm>
            <a:off x="7150230" y="3822080"/>
            <a:ext cx="441960" cy="386945"/>
          </a:xfrm>
          <a:prstGeom prst="roundRect">
            <a:avLst/>
          </a:prstGeom>
          <a:noFill/>
          <a:ln w="3810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9FEA71D-65AE-4B6B-9988-8830098403C6}"/>
              </a:ext>
            </a:extLst>
          </p:cNvPr>
          <p:cNvSpPr/>
          <p:nvPr/>
        </p:nvSpPr>
        <p:spPr>
          <a:xfrm>
            <a:off x="7414071" y="1793291"/>
            <a:ext cx="441960" cy="386945"/>
          </a:xfrm>
          <a:prstGeom prst="roundRect">
            <a:avLst/>
          </a:prstGeom>
          <a:noFill/>
          <a:ln w="3810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720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4320FFAE-F5B6-400E-9AE7-AD0C6D902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25408"/>
            <a:ext cx="10385425" cy="4785965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79BE79D-3A28-4EBE-9F6A-7041A5C09B88}"/>
              </a:ext>
            </a:extLst>
          </p:cNvPr>
          <p:cNvSpPr/>
          <p:nvPr/>
        </p:nvSpPr>
        <p:spPr>
          <a:xfrm>
            <a:off x="3805611" y="2489166"/>
            <a:ext cx="441960" cy="386945"/>
          </a:xfrm>
          <a:prstGeom prst="roundRect">
            <a:avLst/>
          </a:prstGeom>
          <a:noFill/>
          <a:ln w="38100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7D5F29C-C21B-4535-BB54-77FE99A71C27}"/>
              </a:ext>
            </a:extLst>
          </p:cNvPr>
          <p:cNvSpPr/>
          <p:nvPr/>
        </p:nvSpPr>
        <p:spPr>
          <a:xfrm>
            <a:off x="7356531" y="2382768"/>
            <a:ext cx="441960" cy="386945"/>
          </a:xfrm>
          <a:prstGeom prst="roundRect">
            <a:avLst/>
          </a:prstGeom>
          <a:noFill/>
          <a:ln w="38100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8B8971A-6A1E-4CE6-852C-3C76234AF967}"/>
              </a:ext>
            </a:extLst>
          </p:cNvPr>
          <p:cNvSpPr/>
          <p:nvPr/>
        </p:nvSpPr>
        <p:spPr>
          <a:xfrm>
            <a:off x="7135551" y="4427073"/>
            <a:ext cx="441960" cy="386945"/>
          </a:xfrm>
          <a:prstGeom prst="roundRect">
            <a:avLst/>
          </a:prstGeom>
          <a:noFill/>
          <a:ln w="38100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B12B0D5A-3FD0-4825-8A66-A42B97223B08}"/>
              </a:ext>
            </a:extLst>
          </p:cNvPr>
          <p:cNvCxnSpPr>
            <a:cxnSpLocks/>
          </p:cNvCxnSpPr>
          <p:nvPr/>
        </p:nvCxnSpPr>
        <p:spPr>
          <a:xfrm>
            <a:off x="3329940" y="1101639"/>
            <a:ext cx="917631" cy="1387524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3FFC0CE-6495-4537-AA23-0E5A575DAC4E}"/>
              </a:ext>
            </a:extLst>
          </p:cNvPr>
          <p:cNvCxnSpPr>
            <a:cxnSpLocks/>
          </p:cNvCxnSpPr>
          <p:nvPr/>
        </p:nvCxnSpPr>
        <p:spPr>
          <a:xfrm>
            <a:off x="1274622" y="2382768"/>
            <a:ext cx="2530989" cy="466623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5611FA-5052-40F4-8D76-D64144D4A636}"/>
              </a:ext>
            </a:extLst>
          </p:cNvPr>
          <p:cNvSpPr/>
          <p:nvPr/>
        </p:nvSpPr>
        <p:spPr>
          <a:xfrm>
            <a:off x="1274622" y="1101639"/>
            <a:ext cx="2117393" cy="128112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71602ED-78BE-4771-9F9B-7E6D6C1EDE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622" y="1101640"/>
            <a:ext cx="2117393" cy="1283723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40E81EE-3682-4C3B-81F7-92DD92B0A4D9}"/>
              </a:ext>
            </a:extLst>
          </p:cNvPr>
          <p:cNvCxnSpPr>
            <a:cxnSpLocks/>
          </p:cNvCxnSpPr>
          <p:nvPr/>
        </p:nvCxnSpPr>
        <p:spPr>
          <a:xfrm>
            <a:off x="6103620" y="4014271"/>
            <a:ext cx="1480315" cy="412801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0BED8E90-C62E-4EE2-A9C4-D370BA6FA2C1}"/>
              </a:ext>
            </a:extLst>
          </p:cNvPr>
          <p:cNvCxnSpPr>
            <a:cxnSpLocks/>
          </p:cNvCxnSpPr>
          <p:nvPr/>
        </p:nvCxnSpPr>
        <p:spPr>
          <a:xfrm flipV="1">
            <a:off x="6251407" y="4804730"/>
            <a:ext cx="1324544" cy="490674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AEA4D5F-ED3E-42D1-B1EC-48DAA9C978E0}"/>
              </a:ext>
            </a:extLst>
          </p:cNvPr>
          <p:cNvSpPr/>
          <p:nvPr/>
        </p:nvSpPr>
        <p:spPr>
          <a:xfrm>
            <a:off x="4134014" y="4014274"/>
            <a:ext cx="2117393" cy="128112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E1079AA-C15E-4BAF-9A90-5BFAB85CA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015" y="4014276"/>
            <a:ext cx="2117393" cy="1281130"/>
          </a:xfrm>
          <a:prstGeom prst="rect">
            <a:avLst/>
          </a:prstGeom>
        </p:spPr>
      </p:pic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668E6179-1DA4-4BD4-BC7E-014365171E77}"/>
              </a:ext>
            </a:extLst>
          </p:cNvPr>
          <p:cNvCxnSpPr>
            <a:cxnSpLocks/>
          </p:cNvCxnSpPr>
          <p:nvPr/>
        </p:nvCxnSpPr>
        <p:spPr>
          <a:xfrm>
            <a:off x="7379517" y="2779952"/>
            <a:ext cx="673664" cy="1302036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A4BC8CD7-8C89-4242-8F1A-97034C18BB2F}"/>
              </a:ext>
            </a:extLst>
          </p:cNvPr>
          <p:cNvCxnSpPr>
            <a:cxnSpLocks/>
          </p:cNvCxnSpPr>
          <p:nvPr/>
        </p:nvCxnSpPr>
        <p:spPr>
          <a:xfrm>
            <a:off x="7798491" y="2411026"/>
            <a:ext cx="2372084" cy="438365"/>
          </a:xfrm>
          <a:prstGeom prst="line">
            <a:avLst/>
          </a:prstGeom>
          <a:ln w="28575">
            <a:solidFill>
              <a:srgbClr val="FFFF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354173F-FA56-42B5-93F2-CB58BDB4740A}"/>
              </a:ext>
            </a:extLst>
          </p:cNvPr>
          <p:cNvSpPr/>
          <p:nvPr/>
        </p:nvSpPr>
        <p:spPr>
          <a:xfrm>
            <a:off x="8053182" y="2817934"/>
            <a:ext cx="2117393" cy="128112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ED24C8E-BA3A-4A84-A4B2-B5204CDC72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3182" y="2817936"/>
            <a:ext cx="2117393" cy="1285024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AF91377-72CA-4940-A2E9-D8DF56657839}"/>
              </a:ext>
            </a:extLst>
          </p:cNvPr>
          <p:cNvSpPr txBox="1"/>
          <p:nvPr/>
        </p:nvSpPr>
        <p:spPr>
          <a:xfrm>
            <a:off x="3612995" y="2068409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A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2A03A9A-F9FE-4BA9-A932-433F705C7571}"/>
              </a:ext>
            </a:extLst>
          </p:cNvPr>
          <p:cNvSpPr txBox="1"/>
          <p:nvPr/>
        </p:nvSpPr>
        <p:spPr>
          <a:xfrm>
            <a:off x="7577511" y="1938178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B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8E3CCF7-A4BA-440E-8A68-CB214488CFD1}"/>
              </a:ext>
            </a:extLst>
          </p:cNvPr>
          <p:cNvSpPr txBox="1"/>
          <p:nvPr/>
        </p:nvSpPr>
        <p:spPr>
          <a:xfrm>
            <a:off x="7325018" y="3966755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FFFF00"/>
                </a:solidFill>
              </a:rPr>
              <a:t>C</a:t>
            </a:r>
            <a:endParaRPr lang="ko-KR" altLang="en-US" sz="27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054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0C8AE9E-B4C1-40CF-B2B7-A04D07DFB6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559"/>
            <a:ext cx="10385425" cy="5690822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79BE79D-3A28-4EBE-9F6A-7041A5C09B88}"/>
              </a:ext>
            </a:extLst>
          </p:cNvPr>
          <p:cNvSpPr/>
          <p:nvPr/>
        </p:nvSpPr>
        <p:spPr>
          <a:xfrm>
            <a:off x="3552700" y="3044025"/>
            <a:ext cx="441960" cy="386945"/>
          </a:xfrm>
          <a:prstGeom prst="roundRect">
            <a:avLst/>
          </a:prstGeom>
          <a:noFill/>
          <a:ln w="381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7D5F29C-C21B-4535-BB54-77FE99A71C27}"/>
              </a:ext>
            </a:extLst>
          </p:cNvPr>
          <p:cNvSpPr/>
          <p:nvPr/>
        </p:nvSpPr>
        <p:spPr>
          <a:xfrm>
            <a:off x="7547031" y="2992761"/>
            <a:ext cx="441960" cy="386945"/>
          </a:xfrm>
          <a:prstGeom prst="roundRect">
            <a:avLst/>
          </a:prstGeom>
          <a:noFill/>
          <a:ln w="38100">
            <a:solidFill>
              <a:srgbClr val="92D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8B8971A-6A1E-4CE6-852C-3C76234AF967}"/>
              </a:ext>
            </a:extLst>
          </p:cNvPr>
          <p:cNvSpPr/>
          <p:nvPr/>
        </p:nvSpPr>
        <p:spPr>
          <a:xfrm>
            <a:off x="7201539" y="5209497"/>
            <a:ext cx="441960" cy="386945"/>
          </a:xfrm>
          <a:prstGeom prst="roundRect">
            <a:avLst/>
          </a:prstGeom>
          <a:noFill/>
          <a:ln w="38100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5611FA-5052-40F4-8D76-D64144D4A636}"/>
              </a:ext>
            </a:extLst>
          </p:cNvPr>
          <p:cNvSpPr/>
          <p:nvPr/>
        </p:nvSpPr>
        <p:spPr>
          <a:xfrm>
            <a:off x="588822" y="978493"/>
            <a:ext cx="2117393" cy="128112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71602ED-78BE-4771-9F9B-7E6D6C1EDE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22" y="978494"/>
            <a:ext cx="2117393" cy="1283723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AEA4D5F-ED3E-42D1-B1EC-48DAA9C978E0}"/>
              </a:ext>
            </a:extLst>
          </p:cNvPr>
          <p:cNvSpPr/>
          <p:nvPr/>
        </p:nvSpPr>
        <p:spPr>
          <a:xfrm>
            <a:off x="3065952" y="4852474"/>
            <a:ext cx="2117393" cy="128112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E1079AA-C15E-4BAF-9A90-5BFAB85CA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953" y="4852476"/>
            <a:ext cx="2117393" cy="1281130"/>
          </a:xfrm>
          <a:prstGeom prst="rect">
            <a:avLst/>
          </a:prstGeom>
          <a:ln w="57150">
            <a:solidFill>
              <a:srgbClr val="00B0F0"/>
            </a:solidFill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354173F-FA56-42B5-93F2-CB58BDB4740A}"/>
              </a:ext>
            </a:extLst>
          </p:cNvPr>
          <p:cNvSpPr/>
          <p:nvPr/>
        </p:nvSpPr>
        <p:spPr>
          <a:xfrm>
            <a:off x="8192882" y="3186234"/>
            <a:ext cx="2117393" cy="128112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ED24C8E-BA3A-4A84-A4B2-B5204CDC72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882" y="3186236"/>
            <a:ext cx="2117393" cy="1285024"/>
          </a:xfrm>
          <a:prstGeom prst="rect">
            <a:avLst/>
          </a:prstGeom>
          <a:ln w="57150">
            <a:solidFill>
              <a:srgbClr val="92D050"/>
            </a:solidFill>
          </a:ln>
        </p:spPr>
      </p:pic>
    </p:spTree>
    <p:extLst>
      <p:ext uri="{BB962C8B-B14F-4D97-AF65-F5344CB8AC3E}">
        <p14:creationId xmlns:p14="http://schemas.microsoft.com/office/powerpoint/2010/main" val="3899761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5AA7D7FA-4629-45D7-84BE-6FB37155D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17" y="768716"/>
            <a:ext cx="2737685" cy="165979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4AF5E18-FF41-4AD3-8E18-DD0290EC29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59" y="768715"/>
            <a:ext cx="2734914" cy="165979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778D4E2-C7CB-4437-B7D2-1845C451E1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230" y="930641"/>
            <a:ext cx="2743227" cy="1659791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6DAF776F-6E2B-4A22-A188-AC58C8FBD5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62" y="2985575"/>
            <a:ext cx="2117393" cy="128372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3593DA5-ECDE-4E25-8467-CB27794C9B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202" y="2985576"/>
            <a:ext cx="2117393" cy="128502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B774322-24CB-4139-BEE3-197E2AD11D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6742" y="2985576"/>
            <a:ext cx="2117393" cy="128113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8271D66-F250-422D-A8DE-7568BA8C3B17}"/>
              </a:ext>
            </a:extLst>
          </p:cNvPr>
          <p:cNvSpPr/>
          <p:nvPr/>
        </p:nvSpPr>
        <p:spPr>
          <a:xfrm>
            <a:off x="451662" y="2985574"/>
            <a:ext cx="2117393" cy="12811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24E8039-B125-4729-95AF-7A68784ACB6D}"/>
              </a:ext>
            </a:extLst>
          </p:cNvPr>
          <p:cNvSpPr/>
          <p:nvPr/>
        </p:nvSpPr>
        <p:spPr>
          <a:xfrm>
            <a:off x="2879202" y="2985574"/>
            <a:ext cx="2117393" cy="12811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644F813-4F89-4693-B319-709E2748A251}"/>
              </a:ext>
            </a:extLst>
          </p:cNvPr>
          <p:cNvSpPr/>
          <p:nvPr/>
        </p:nvSpPr>
        <p:spPr>
          <a:xfrm>
            <a:off x="5306741" y="2985574"/>
            <a:ext cx="2117393" cy="12811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026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C1374C7-4879-4F43-A003-B53101955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60" y="2180259"/>
            <a:ext cx="2736199" cy="166126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9B9C761-6042-4C65-A25E-45F1CA98A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0" y="152681"/>
            <a:ext cx="2257158" cy="127463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ADF09F2-29DB-4574-A5AC-278E30D900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117" y="157510"/>
            <a:ext cx="2257156" cy="126980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D98E5FA-253B-42FE-9DCB-5002C9435A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3455" y="155067"/>
            <a:ext cx="2257156" cy="127462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5100115-BE9E-4CB8-B38C-37B9D520CB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0" y="2324380"/>
            <a:ext cx="2736198" cy="151714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1C38703-FD3A-4F09-9836-6D730AD8F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60" y="2180258"/>
            <a:ext cx="2736199" cy="166126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D14600A-8E4A-48FE-BB90-91872E4FD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59" y="2324380"/>
            <a:ext cx="2736198" cy="151714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E4A5D25-D7C2-480F-AB75-F45D8F472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055" y="2180258"/>
            <a:ext cx="2741658" cy="166126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0E75652-D43B-47CC-837D-A239F5B6C1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056" y="2324380"/>
            <a:ext cx="2736199" cy="151714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AA7D7FA-4629-45D7-84BE-6FB37155D6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42" y="4292966"/>
            <a:ext cx="2737685" cy="165979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4AF5E18-FF41-4AD3-8E18-DD0290EC29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59" y="4292966"/>
            <a:ext cx="2734914" cy="165979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778D4E2-C7CB-4437-B7D2-1845C451E1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028" y="4292966"/>
            <a:ext cx="2743227" cy="165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905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B1760C2-014E-452F-A280-57FB8DA815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407" y="607197"/>
            <a:ext cx="1981219" cy="1147168"/>
          </a:xfrm>
          <a:prstGeom prst="round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C9FE2F5-DDCF-4A71-B980-B74D800CA2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681" y="621336"/>
            <a:ext cx="1981219" cy="1147168"/>
          </a:xfrm>
          <a:prstGeom prst="round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316B35E-CCA8-4BDA-A020-DBA4C00D0E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955" y="621336"/>
            <a:ext cx="1981219" cy="1147168"/>
          </a:xfrm>
          <a:prstGeom prst="round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16067B7-A1E0-4362-A770-1B500B5905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328" y="2507979"/>
            <a:ext cx="1953510" cy="1119458"/>
          </a:xfrm>
          <a:prstGeom prst="round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2CA0507-89E4-4748-8223-21DD556610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116" y="2507979"/>
            <a:ext cx="1959052" cy="1119458"/>
          </a:xfrm>
          <a:prstGeom prst="round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0E02576-7D07-4400-80F0-00E9B84D7B3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446" y="2507979"/>
            <a:ext cx="1956281" cy="1119458"/>
          </a:xfrm>
          <a:prstGeom prst="round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F5E4E0B-2826-4078-9F48-C226A16978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328" y="4114529"/>
            <a:ext cx="1953510" cy="1119458"/>
          </a:xfrm>
          <a:prstGeom prst="ellipse">
            <a:avLst/>
          </a:prstGeom>
          <a:ln w="38100">
            <a:solidFill>
              <a:schemeClr val="bg1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39BB7A6-73AF-4EB0-87A3-524131CDD5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116" y="4114529"/>
            <a:ext cx="1959052" cy="1119458"/>
          </a:xfrm>
          <a:prstGeom prst="ellipse">
            <a:avLst/>
          </a:prstGeom>
          <a:ln w="38100">
            <a:solidFill>
              <a:schemeClr val="bg1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5878DA1-C0FE-471C-B42D-618FA285C9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446" y="4114529"/>
            <a:ext cx="1956281" cy="1119458"/>
          </a:xfrm>
          <a:prstGeom prst="ellipse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441306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677DBF69-EF1D-4500-AB80-1767C810EE2F}"/>
              </a:ext>
            </a:extLst>
          </p:cNvPr>
          <p:cNvSpPr/>
          <p:nvPr/>
        </p:nvSpPr>
        <p:spPr>
          <a:xfrm>
            <a:off x="620997" y="3097847"/>
            <a:ext cx="2620174" cy="151797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E004686-4BE1-42A3-A2D7-A70909E7D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0556" y="800097"/>
            <a:ext cx="1957563" cy="112014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B4A8EF9-CF60-422B-8D0D-6254B33C2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672" y="800098"/>
            <a:ext cx="1954896" cy="112014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537FA18-C7B4-46D7-9413-E54789466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351" y="800100"/>
            <a:ext cx="1952653" cy="112014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F5F93B1-80F8-49DB-86DE-4569DDAB60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351" y="2047979"/>
            <a:ext cx="1049737" cy="59107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4E6F9CB-3A63-44AB-893A-0C2CC721BC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0556" y="2042897"/>
            <a:ext cx="1049737" cy="59615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6E0CCCE-9CFA-47BB-AEF8-BBCC81084B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4672" y="2047980"/>
            <a:ext cx="1033342" cy="59615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E1DB520-0CB1-45CA-A44A-5CB1BABD3A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761" y="3242627"/>
            <a:ext cx="1952653" cy="112014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9AE8B46-1D3D-4209-A3A1-50C55E746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2389" y="3255324"/>
            <a:ext cx="877757" cy="494240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E9B2B706-A6AB-4184-866D-3E429584CB48}"/>
              </a:ext>
            </a:extLst>
          </p:cNvPr>
          <p:cNvSpPr/>
          <p:nvPr/>
        </p:nvSpPr>
        <p:spPr>
          <a:xfrm>
            <a:off x="2030713" y="3244976"/>
            <a:ext cx="877757" cy="49424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8B1B653-CFDB-4CCE-BCFB-B2CF78EB48E3}"/>
              </a:ext>
            </a:extLst>
          </p:cNvPr>
          <p:cNvSpPr/>
          <p:nvPr/>
        </p:nvSpPr>
        <p:spPr>
          <a:xfrm>
            <a:off x="954759" y="3242623"/>
            <a:ext cx="1952651" cy="112013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873EC19-4B19-4108-8252-AF737803EE7C}"/>
              </a:ext>
            </a:extLst>
          </p:cNvPr>
          <p:cNvSpPr/>
          <p:nvPr/>
        </p:nvSpPr>
        <p:spPr>
          <a:xfrm>
            <a:off x="7536180" y="580704"/>
            <a:ext cx="906780" cy="905196"/>
          </a:xfrm>
          <a:prstGeom prst="ellipse">
            <a:avLst/>
          </a:prstGeom>
          <a:noFill/>
          <a:ln w="381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3CD87B-1F23-422D-96A0-3B8E2F2BA89D}"/>
              </a:ext>
            </a:extLst>
          </p:cNvPr>
          <p:cNvSpPr txBox="1"/>
          <p:nvPr/>
        </p:nvSpPr>
        <p:spPr>
          <a:xfrm>
            <a:off x="8502074" y="483878"/>
            <a:ext cx="4419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chemeClr val="accent2"/>
                </a:solidFill>
              </a:rPr>
              <a:t>A</a:t>
            </a:r>
            <a:endParaRPr lang="ko-KR" altLang="en-US" sz="2700" b="1" dirty="0">
              <a:solidFill>
                <a:schemeClr val="accent2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43A87CD-E6FC-46DC-A35C-758DCDC1F33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576" y="3220075"/>
            <a:ext cx="1981219" cy="11471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798528B-EA64-424B-8D6D-B8EAFF478FC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110" y="3215594"/>
            <a:ext cx="1981219" cy="114716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7E1226B-E80F-43E7-9ECD-F804F523583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644" y="3229733"/>
            <a:ext cx="1981219" cy="1147168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9E9EC96A-E4C9-457D-B61A-2E4D064492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0713" y="2042897"/>
            <a:ext cx="1049737" cy="59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810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53FB25B7-FA88-4491-A2B5-2499FC62D1CB}"/>
              </a:ext>
            </a:extLst>
          </p:cNvPr>
          <p:cNvSpPr/>
          <p:nvPr/>
        </p:nvSpPr>
        <p:spPr>
          <a:xfrm>
            <a:off x="153266" y="2276816"/>
            <a:ext cx="8282940" cy="435864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E004686-4BE1-42A3-A2D7-A70909E7D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0556" y="800097"/>
            <a:ext cx="1957563" cy="112014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B4A8EF9-CF60-422B-8D0D-6254B33C2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672" y="800098"/>
            <a:ext cx="1954896" cy="112014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537FA18-C7B4-46D7-9413-E54789466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351" y="800100"/>
            <a:ext cx="1952653" cy="112014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4E6F9CB-3A63-44AB-893A-0C2CC721BC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4736" y="1199178"/>
            <a:ext cx="763138" cy="437208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6E0CCCE-9CFA-47BB-AEF8-BBCC81084B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7650" y="1200149"/>
            <a:ext cx="763138" cy="444145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385F6C0E-7A2E-41B9-BF81-8523C6A67A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21" y="4173328"/>
            <a:ext cx="1981219" cy="1147168"/>
          </a:xfrm>
          <a:prstGeom prst="ellipse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D03FEA0A-0FAB-496D-B97D-E382539032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195" y="4187467"/>
            <a:ext cx="1981219" cy="1147168"/>
          </a:xfrm>
          <a:prstGeom prst="ellipse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A8CCE808-14B7-4B02-B634-905534B9136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469" y="4187467"/>
            <a:ext cx="1981219" cy="1147168"/>
          </a:xfrm>
          <a:prstGeom prst="ellipse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524A766B-CA88-44C2-88E0-E8482108F2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781" y="2383243"/>
            <a:ext cx="1981219" cy="1147168"/>
          </a:xfrm>
          <a:prstGeom prst="round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D9146287-0E88-4389-A653-17AAC391D9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195" y="2383243"/>
            <a:ext cx="1981219" cy="1147168"/>
          </a:xfrm>
          <a:prstGeom prst="round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988100B9-7724-4B1E-AD85-6EBDC27106B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469" y="2383243"/>
            <a:ext cx="1981219" cy="1147168"/>
          </a:xfrm>
          <a:prstGeom prst="roundRect">
            <a:avLst/>
          </a:prstGeom>
        </p:spPr>
      </p:pic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2D20081B-DEC5-4A14-B74D-FEBE2891EC9C}"/>
              </a:ext>
            </a:extLst>
          </p:cNvPr>
          <p:cNvSpPr/>
          <p:nvPr/>
        </p:nvSpPr>
        <p:spPr>
          <a:xfrm>
            <a:off x="905634" y="2393214"/>
            <a:ext cx="1904079" cy="111433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3988120B-81B1-4136-8427-928C992C947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38378" y="1088542"/>
            <a:ext cx="1049737" cy="591077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49B3A792-0DF1-41A1-A014-E8B94400DD3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84267" y="1192240"/>
            <a:ext cx="781913" cy="444146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206657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</TotalTime>
  <Words>15</Words>
  <Application>Microsoft Office PowerPoint</Application>
  <PresentationFormat>사용자 지정</PresentationFormat>
  <Paragraphs>15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Tristana Dragon</dc:creator>
  <cp:lastModifiedBy>Tristana Dragon</cp:lastModifiedBy>
  <cp:revision>58</cp:revision>
  <dcterms:created xsi:type="dcterms:W3CDTF">2023-05-30T10:43:20Z</dcterms:created>
  <dcterms:modified xsi:type="dcterms:W3CDTF">2023-06-13T05:14:00Z</dcterms:modified>
</cp:coreProperties>
</file>

<file path=docProps/thumbnail.jpeg>
</file>